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53434E-1EFE-4538-BD76-C13D1A21EBF1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69" y="-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7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7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2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2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5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5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0C0-7132-45ED-8A56-26B7A061A9DE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CCC8-4569-4290-AF80-D2BFF7EEC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" y="0"/>
            <a:ext cx="440025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835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Романченко Татьяна Владимировна</dc:creator>
  <cp:lastModifiedBy>Романченко Татьяна Владимировна</cp:lastModifiedBy>
  <cp:revision>2</cp:revision>
  <dcterms:created xsi:type="dcterms:W3CDTF">2025-01-27T08:35:29Z</dcterms:created>
  <dcterms:modified xsi:type="dcterms:W3CDTF">2025-01-27T09:08:36Z</dcterms:modified>
</cp:coreProperties>
</file>